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ADBB-6E31-42B6-84AF-93BB5AFBE978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35483D-DC6C-4057-8C8B-AFCB2787FF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1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Cats, Dogs, </a:t>
            </a:r>
            <a:r>
              <a:rPr lang="en-US" baseline="0" dirty="0" smtClean="0"/>
              <a:t>Rabbits</a:t>
            </a:r>
            <a:r>
              <a:rPr lang="en-US" dirty="0" smtClean="0"/>
              <a:t>, </a:t>
            </a:r>
            <a:r>
              <a:rPr lang="en-US" baseline="0" dirty="0" smtClean="0"/>
              <a:t>Gerbils, Hamsters, </a:t>
            </a:r>
            <a:r>
              <a:rPr lang="en-US" dirty="0" smtClean="0"/>
              <a:t>Reptiles, Pet</a:t>
            </a:r>
            <a:r>
              <a:rPr lang="en-US" baseline="0" dirty="0" smtClean="0"/>
              <a:t> Birds, Chickens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35483D-DC6C-4057-8C8B-AFCB2787FFF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EEEC-482C-4AFF-85BA-358968463EA7}" type="datetimeFigureOut">
              <a:rPr lang="en-US" smtClean="0"/>
              <a:t>7/7/16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17F02-E5FD-4EDE-B4EC-64BAE1EDA2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3660775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Small Animal </a:t>
            </a:r>
            <a:br>
              <a:rPr lang="en-US" sz="6600" b="1" dirty="0" smtClean="0"/>
            </a:br>
            <a:r>
              <a:rPr lang="en-US" sz="6600" b="1" dirty="0" smtClean="0"/>
              <a:t>Terminology Presentations </a:t>
            </a:r>
            <a:endParaRPr lang="en-US" sz="6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Partner Activity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 Due Tomorrow 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 smtClean="0"/>
              <a:t>Use Classroom Resources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Present in Any Way  </a:t>
            </a:r>
            <a:br>
              <a:rPr lang="en-US" dirty="0" smtClean="0"/>
            </a:br>
            <a:r>
              <a:rPr lang="en-US" sz="2800" dirty="0" smtClean="0"/>
              <a:t>(as long as includes required items)</a:t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6095999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About your Animal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Female:</a:t>
            </a:r>
            <a:br>
              <a:rPr lang="en-US" dirty="0" smtClean="0"/>
            </a:br>
            <a:r>
              <a:rPr lang="en-US" dirty="0" smtClean="0"/>
              <a:t>Intact Male: Neutered Male: </a:t>
            </a:r>
            <a:br>
              <a:rPr lang="en-US" dirty="0" smtClean="0"/>
            </a:br>
            <a:r>
              <a:rPr lang="en-US" dirty="0" smtClean="0"/>
              <a:t>Newborn:</a:t>
            </a:r>
            <a:br>
              <a:rPr lang="en-US" dirty="0" smtClean="0"/>
            </a:br>
            <a:r>
              <a:rPr lang="en-US" dirty="0" smtClean="0"/>
              <a:t>Group:</a:t>
            </a:r>
            <a:br>
              <a:rPr lang="en-US" dirty="0" smtClean="0"/>
            </a:br>
            <a:r>
              <a:rPr lang="en-US" dirty="0" smtClean="0"/>
              <a:t>Scientific Name:</a:t>
            </a:r>
            <a:br>
              <a:rPr lang="en-US" dirty="0" smtClean="0"/>
            </a:br>
            <a:r>
              <a:rPr lang="en-US" dirty="0" smtClean="0"/>
              <a:t>2 Fun Facts:</a:t>
            </a:r>
            <a:br>
              <a:rPr lang="en-US" dirty="0" smtClean="0"/>
            </a:br>
            <a:r>
              <a:rPr lang="en-US" dirty="0" smtClean="0"/>
              <a:t>2 Unique Careers:</a:t>
            </a:r>
            <a:br>
              <a:rPr lang="en-US" dirty="0" smtClean="0"/>
            </a:br>
            <a:r>
              <a:rPr lang="en-US" dirty="0" smtClean="0"/>
              <a:t>Picture </a:t>
            </a:r>
            <a:r>
              <a:rPr lang="en-US" smtClean="0"/>
              <a:t>or Prop </a:t>
            </a:r>
            <a:r>
              <a:rPr lang="en-US" dirty="0" smtClean="0"/>
              <a:t>Included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24</Words>
  <Application>Microsoft Macintosh PowerPoint</Application>
  <PresentationFormat>On-screen Show (4:3)</PresentationFormat>
  <Paragraphs>5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Small Animal  Terminology Presentations </vt:lpstr>
      <vt:lpstr>Partner Activity - Due Tomorrow  Use Classroom Resources  May Present in Any Way   (as long as includes required items) </vt:lpstr>
      <vt:lpstr>About your Animal Female: Intact Male: Neutered Male:  Newborn: Group: Scientific Name: 2 Fun Facts: 2 Unique Careers: Picture or Prop Included </vt:lpstr>
    </vt:vector>
  </TitlesOfParts>
  <Company>MSD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About your Animal Female: Male: Breeding Act: Newborn: 2 Fun Facts: 2 Unique Careers:</dc:title>
  <dc:creator>jrenier</dc:creator>
  <cp:lastModifiedBy>Jamie Renier</cp:lastModifiedBy>
  <cp:revision>22</cp:revision>
  <dcterms:created xsi:type="dcterms:W3CDTF">2012-09-07T13:03:23Z</dcterms:created>
  <dcterms:modified xsi:type="dcterms:W3CDTF">2016-07-07T13:28:45Z</dcterms:modified>
</cp:coreProperties>
</file>