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8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2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5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8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2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8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1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50B1-8351-4944-A8CE-6DBE5B9BE890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D7DE-89BE-A04F-9C00-9144DD18F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1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tsx7er7Cnw" TargetMode="External"/><Relationship Id="rId4" Type="http://schemas.openxmlformats.org/officeDocument/2006/relationships/hyperlink" Target="http://www.youtube.com/watch?v=2I94O96OJNU" TargetMode="External"/><Relationship Id="rId5" Type="http://schemas.openxmlformats.org/officeDocument/2006/relationships/hyperlink" Target="http://www.youtube.com/watch?v=XdFWggcIqFc" TargetMode="External"/><Relationship Id="rId6" Type="http://schemas.openxmlformats.org/officeDocument/2006/relationships/hyperlink" Target="http://www.youtube.com/watch?v=AZCkcJTjhV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L7yWnvTNcG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Horticultural Careers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Americans </a:t>
            </a:r>
            <a:r>
              <a:rPr lang="en-US" dirty="0"/>
              <a:t>spent $100 billion </a:t>
            </a:r>
            <a:r>
              <a:rPr lang="en-US" dirty="0" smtClean="0"/>
              <a:t>yearly on </a:t>
            </a:r>
            <a:r>
              <a:rPr lang="en-US" dirty="0" smtClean="0"/>
              <a:t>horticulture – there is money to be made! </a:t>
            </a:r>
            <a:endParaRPr lang="en-US" sz="2200" dirty="0"/>
          </a:p>
          <a:p>
            <a:pPr lvl="1"/>
            <a:r>
              <a:rPr lang="en-US" dirty="0"/>
              <a:t>Average money spent on:</a:t>
            </a:r>
            <a:endParaRPr lang="en-US" sz="2200" dirty="0"/>
          </a:p>
          <a:p>
            <a:pPr lvl="2"/>
            <a:r>
              <a:rPr lang="en-US" dirty="0"/>
              <a:t>Lawn care		</a:t>
            </a:r>
            <a:r>
              <a:rPr lang="en-US" dirty="0" smtClean="0"/>
              <a:t>   $</a:t>
            </a:r>
            <a:r>
              <a:rPr lang="en-US" dirty="0"/>
              <a:t>220</a:t>
            </a:r>
          </a:p>
          <a:p>
            <a:pPr lvl="2"/>
            <a:r>
              <a:rPr lang="en-US" dirty="0"/>
              <a:t>Landscaping		</a:t>
            </a:r>
            <a:r>
              <a:rPr lang="en-US" dirty="0" smtClean="0"/>
              <a:t>   $</a:t>
            </a:r>
            <a:r>
              <a:rPr lang="en-US" dirty="0"/>
              <a:t>174</a:t>
            </a:r>
          </a:p>
          <a:p>
            <a:pPr lvl="2"/>
            <a:r>
              <a:rPr lang="en-US" dirty="0"/>
              <a:t>Tree care		</a:t>
            </a:r>
            <a:r>
              <a:rPr lang="en-US" dirty="0" smtClean="0"/>
              <a:t>   $</a:t>
            </a:r>
            <a:r>
              <a:rPr lang="en-US" dirty="0"/>
              <a:t>97</a:t>
            </a:r>
          </a:p>
          <a:p>
            <a:pPr lvl="2"/>
            <a:r>
              <a:rPr lang="en-US" dirty="0"/>
              <a:t>Flower gardening 	</a:t>
            </a:r>
            <a:r>
              <a:rPr lang="en-US" dirty="0" smtClean="0"/>
              <a:t>   $</a:t>
            </a:r>
            <a:r>
              <a:rPr lang="en-US" dirty="0"/>
              <a:t>88</a:t>
            </a:r>
          </a:p>
          <a:p>
            <a:pPr lvl="2"/>
            <a:r>
              <a:rPr lang="en-US" dirty="0"/>
              <a:t>Insect control	</a:t>
            </a:r>
            <a:r>
              <a:rPr lang="en-US" dirty="0" smtClean="0"/>
              <a:t>   $</a:t>
            </a:r>
            <a:r>
              <a:rPr lang="en-US" dirty="0"/>
              <a:t>60</a:t>
            </a:r>
          </a:p>
          <a:p>
            <a:pPr lvl="2"/>
            <a:r>
              <a:rPr lang="en-US" dirty="0"/>
              <a:t>Vegetable </a:t>
            </a:r>
            <a:r>
              <a:rPr lang="en-US" dirty="0" smtClean="0"/>
              <a:t>gardening  $58</a:t>
            </a:r>
            <a:endParaRPr lang="en-US" dirty="0"/>
          </a:p>
          <a:p>
            <a:pPr lvl="2"/>
            <a:r>
              <a:rPr lang="en-US" dirty="0"/>
              <a:t>Indoor houseplants	</a:t>
            </a:r>
            <a:r>
              <a:rPr lang="en-US" dirty="0" smtClean="0"/>
              <a:t>   $40</a:t>
            </a:r>
            <a:endParaRPr lang="en-US" dirty="0"/>
          </a:p>
        </p:txBody>
      </p:sp>
      <p:pic>
        <p:nvPicPr>
          <p:cNvPr id="3074" name="Picture 2" descr="http://www.greenfarmparts.com/v/vspfiles/assets/images/john-deere-x749-ultimate-tra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655" y="3276600"/>
            <a:ext cx="3682345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47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</a:t>
            </a:r>
            <a:r>
              <a:rPr lang="en-US" dirty="0" smtClean="0"/>
              <a:t>WI </a:t>
            </a:r>
            <a:r>
              <a:rPr lang="en-US" dirty="0" smtClean="0"/>
              <a:t>Post</a:t>
            </a:r>
            <a:r>
              <a:rPr lang="en-US" dirty="0"/>
              <a:t>-Secondary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Plant</a:t>
            </a:r>
            <a:r>
              <a:rPr lang="en-US" dirty="0" smtClean="0"/>
              <a:t>-Related </a:t>
            </a:r>
            <a:r>
              <a:rPr lang="en-US" dirty="0" smtClean="0"/>
              <a:t>Universities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year programs </a:t>
            </a:r>
            <a:endParaRPr lang="en-US" dirty="0" smtClean="0"/>
          </a:p>
          <a:p>
            <a:pPr lvl="1"/>
            <a:r>
              <a:rPr lang="en-US" dirty="0" smtClean="0"/>
              <a:t>NWTC</a:t>
            </a:r>
            <a:endParaRPr lang="en-US" dirty="0"/>
          </a:p>
          <a:p>
            <a:pPr lvl="1"/>
            <a:r>
              <a:rPr lang="en-US" dirty="0" smtClean="0"/>
              <a:t>FVTC</a:t>
            </a:r>
          </a:p>
          <a:p>
            <a:pPr lvl="1"/>
            <a:r>
              <a:rPr lang="en-US" dirty="0" smtClean="0"/>
              <a:t>MATC/UW-Madison Short Course</a:t>
            </a:r>
            <a:endParaRPr lang="en-US" dirty="0"/>
          </a:p>
          <a:p>
            <a:r>
              <a:rPr lang="en-US" dirty="0"/>
              <a:t>4 year programs </a:t>
            </a:r>
            <a:endParaRPr lang="en-US" dirty="0" smtClean="0"/>
          </a:p>
          <a:p>
            <a:pPr lvl="1"/>
            <a:r>
              <a:rPr lang="en-US" dirty="0" smtClean="0"/>
              <a:t>UW-River </a:t>
            </a:r>
            <a:r>
              <a:rPr lang="en-US" dirty="0"/>
              <a:t>Falls</a:t>
            </a:r>
          </a:p>
          <a:p>
            <a:pPr lvl="1"/>
            <a:r>
              <a:rPr lang="en-US" dirty="0"/>
              <a:t>UW-Platteville</a:t>
            </a:r>
          </a:p>
          <a:p>
            <a:pPr lvl="1"/>
            <a:r>
              <a:rPr lang="en-US" dirty="0" smtClean="0"/>
              <a:t>UW-Madison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1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Botany Careers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Agronomy</a:t>
            </a:r>
            <a:endParaRPr lang="en-US" dirty="0" smtClean="0"/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www.youtube.com/watch?v=L7yWnvTNcGc</a:t>
            </a:r>
            <a:endParaRPr lang="en-US" dirty="0" smtClean="0"/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www.youtube.com/watch?v=2tsx7er7Cnw</a:t>
            </a:r>
            <a:endParaRPr lang="en-US" dirty="0" smtClean="0"/>
          </a:p>
          <a:p>
            <a:pPr lvl="1"/>
            <a:r>
              <a:rPr lang="en-US" dirty="0" smtClean="0"/>
              <a:t>Horticulture</a:t>
            </a:r>
          </a:p>
          <a:p>
            <a:pPr lvl="2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www.youtube.com/watch?v=2I94O96OJNU</a:t>
            </a:r>
            <a:endParaRPr lang="en-US" dirty="0" smtClean="0"/>
          </a:p>
          <a:p>
            <a:pPr lvl="2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www.youtube.com/watch?v=XdFWggcIqFc</a:t>
            </a:r>
            <a:endParaRPr lang="en-US" dirty="0" smtClean="0"/>
          </a:p>
          <a:p>
            <a:pPr lvl="2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www.youtube.com/watch?v=AZCkcJTjhVU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50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the Self-Evaluation for Chapter 1 in your textbook on pages 11 and 12.  </a:t>
            </a:r>
          </a:p>
          <a:p>
            <a:pPr lvl="1"/>
            <a:r>
              <a:rPr lang="en-US" dirty="0" smtClean="0"/>
              <a:t>Most questions you will be able to answer from our discussion, for some you may need to go back and read parts of chapter 1. </a:t>
            </a:r>
          </a:p>
          <a:p>
            <a:pPr lvl="1"/>
            <a:r>
              <a:rPr lang="en-US" dirty="0" smtClean="0"/>
              <a:t>Complete in notebook – label appropriately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 with a partner/clock buddy – share books</a:t>
            </a:r>
            <a:endParaRPr lang="en-US" dirty="0" smtClean="0"/>
          </a:p>
          <a:p>
            <a:r>
              <a:rPr lang="en-US" dirty="0" smtClean="0"/>
              <a:t>If you finish early you can start reading  chapter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45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14266</TotalTime>
  <Words>186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Horticultural Careers </vt:lpstr>
      <vt:lpstr>TOP WI Post-Secondary  Plant-Related Universities </vt:lpstr>
      <vt:lpstr>Botany Careers Videos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Horticulture Trends</dc:title>
  <dc:creator>Jamie Renier</dc:creator>
  <cp:lastModifiedBy>Jamie Renier</cp:lastModifiedBy>
  <cp:revision>2</cp:revision>
  <dcterms:created xsi:type="dcterms:W3CDTF">2015-12-21T02:27:59Z</dcterms:created>
  <dcterms:modified xsi:type="dcterms:W3CDTF">2015-12-31T00:14:26Z</dcterms:modified>
</cp:coreProperties>
</file>