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8" r:id="rId3"/>
    <p:sldId id="265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DC0B73-FD8E-4777-8A67-DA7EBF10A0F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E52073-6E2B-4C8F-AFC1-286E96894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sugar syrup is cooked, water boils away, the sugar concentration increases, &amp; the temperature rises. </a:t>
            </a:r>
          </a:p>
          <a:p>
            <a:r>
              <a:rPr lang="en-US" dirty="0" smtClean="0"/>
              <a:t>The highest temperature that the sugar syrup reaches tells you what the syrup will be like when it cools. </a:t>
            </a:r>
          </a:p>
          <a:p>
            <a:pPr lvl="1"/>
            <a:r>
              <a:rPr lang="en-US" dirty="0" smtClean="0"/>
              <a:t>That’s how stages are named. </a:t>
            </a:r>
          </a:p>
          <a:p>
            <a:pPr marL="82296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teaspoon is dipped into the hot mixture &amp; lifted out, the candy falls off the spoon in a long thread</a:t>
            </a:r>
          </a:p>
          <a:p>
            <a:r>
              <a:rPr lang="en-US" dirty="0" smtClean="0"/>
              <a:t>230 F – 233 F </a:t>
            </a:r>
          </a:p>
        </p:txBody>
      </p:sp>
      <p:pic>
        <p:nvPicPr>
          <p:cNvPr id="56322" name="Picture 2" descr="http://0.tqn.com/d/candy/1/0/Z/-/-/-/thre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581400"/>
            <a:ext cx="3864366" cy="305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Cold-Water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following stages can be tested with the cold-water test</a:t>
            </a:r>
          </a:p>
          <a:p>
            <a:r>
              <a:rPr lang="en-US" dirty="0" smtClean="0"/>
              <a:t>Spoon a few drops of the hot candy mixture into a cup of cold water</a:t>
            </a:r>
          </a:p>
          <a:p>
            <a:r>
              <a:rPr lang="en-US" dirty="0" smtClean="0"/>
              <a:t>Using your fingers attempt to form into ball, then remove from water</a:t>
            </a:r>
          </a:p>
          <a:p>
            <a:r>
              <a:rPr lang="en-US" dirty="0" smtClean="0"/>
              <a:t>The firmness of the ball will correspond to one of the following stages &amp; temperatures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Soft-ball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ball of candy is removed from the cold water, it instantly flattens &amp; runs off your fingers</a:t>
            </a:r>
          </a:p>
          <a:p>
            <a:r>
              <a:rPr lang="en-US" dirty="0" smtClean="0"/>
              <a:t>244 F – 248 F </a:t>
            </a:r>
          </a:p>
          <a:p>
            <a:r>
              <a:rPr lang="en-US" dirty="0" smtClean="0"/>
              <a:t>Sugar concentration – 85%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www.exploratorium.edu/cooking/candy/images/sof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267200"/>
            <a:ext cx="2876550" cy="2186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Firm-ball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ball of candy is removed from cold water, it is firm enough to hold its shape but quickly flattens</a:t>
            </a:r>
          </a:p>
          <a:p>
            <a:r>
              <a:rPr lang="en-US" dirty="0" smtClean="0"/>
              <a:t>245 F – 250 F</a:t>
            </a:r>
          </a:p>
          <a:p>
            <a:r>
              <a:rPr lang="en-US" dirty="0" smtClean="0"/>
              <a:t>Sugar Concentration = 87%</a:t>
            </a:r>
          </a:p>
          <a:p>
            <a:endParaRPr lang="en-US" dirty="0"/>
          </a:p>
        </p:txBody>
      </p:sp>
      <p:pic>
        <p:nvPicPr>
          <p:cNvPr id="6146" name="Picture 2" descr="http://www.exploratorium.edu/cooking/candy/images/firm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267200"/>
            <a:ext cx="3028950" cy="2281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Hard-ball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ball of the candy is removed from the cold water, it holds its shape but can be deformed with pressure</a:t>
            </a:r>
          </a:p>
          <a:p>
            <a:r>
              <a:rPr lang="en-US" dirty="0" smtClean="0"/>
              <a:t>250 F – 266 F</a:t>
            </a:r>
          </a:p>
          <a:p>
            <a:r>
              <a:rPr lang="en-US" dirty="0" smtClean="0"/>
              <a:t>Sugar Concentration = 92%</a:t>
            </a:r>
            <a:endParaRPr lang="en-US" dirty="0"/>
          </a:p>
        </p:txBody>
      </p:sp>
      <p:pic>
        <p:nvPicPr>
          <p:cNvPr id="5122" name="Picture 2" descr="http://www.exploratorium.edu/cooking/candy/images/hard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343400"/>
            <a:ext cx="2724150" cy="2052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Soft-Crack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hot mixture is dropped into the cold water, it separates into hard, pliable threads that cannot be shaped into a ball</a:t>
            </a:r>
          </a:p>
          <a:p>
            <a:r>
              <a:rPr lang="en-US" dirty="0" smtClean="0"/>
              <a:t>270 F – 290 F</a:t>
            </a:r>
          </a:p>
          <a:p>
            <a:r>
              <a:rPr lang="en-US" dirty="0" smtClean="0"/>
              <a:t>Sugar Concentration = 95%</a:t>
            </a:r>
            <a:endParaRPr lang="en-US" dirty="0"/>
          </a:p>
        </p:txBody>
      </p:sp>
      <p:pic>
        <p:nvPicPr>
          <p:cNvPr id="4098" name="Picture 2" descr="http://www.exploratorium.edu/cooking/candy/images/softcr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610608"/>
            <a:ext cx="2724150" cy="2052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Hard-Crack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hot mixture is dropped into cold water it separates into hard brittle threads that snap easily &amp; cannot be shaped into a ball</a:t>
            </a:r>
          </a:p>
          <a:p>
            <a:r>
              <a:rPr lang="en-US" dirty="0" smtClean="0"/>
              <a:t>295 F – 310 F </a:t>
            </a:r>
          </a:p>
          <a:p>
            <a:r>
              <a:rPr lang="en-US" dirty="0" smtClean="0"/>
              <a:t>Sugar Concentration = 99%</a:t>
            </a:r>
            <a:endParaRPr lang="en-US" dirty="0"/>
          </a:p>
        </p:txBody>
      </p:sp>
      <p:pic>
        <p:nvPicPr>
          <p:cNvPr id="3074" name="Picture 2" descr="http://www.exploratorium.edu/cooking/candy/images/hardcr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572000"/>
            <a:ext cx="2819400" cy="2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311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Candy Stages</vt:lpstr>
      <vt:lpstr>Thread Stage</vt:lpstr>
      <vt:lpstr>Cold-Water Test</vt:lpstr>
      <vt:lpstr>Soft-ball Stage</vt:lpstr>
      <vt:lpstr>Firm-ball Stage</vt:lpstr>
      <vt:lpstr>Hard-ball Stage</vt:lpstr>
      <vt:lpstr>Soft-Crack Stage</vt:lpstr>
      <vt:lpstr>Hard-Crack Stage</vt:lpstr>
    </vt:vector>
  </TitlesOfParts>
  <Company>The School District of Mishicot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Candy Making Stages</dc:title>
  <dc:creator>Jamie Propson</dc:creator>
  <cp:lastModifiedBy>Jamie Propson</cp:lastModifiedBy>
  <cp:revision>22</cp:revision>
  <dcterms:created xsi:type="dcterms:W3CDTF">2011-03-23T00:26:52Z</dcterms:created>
  <dcterms:modified xsi:type="dcterms:W3CDTF">2016-05-18T13:22:33Z</dcterms:modified>
</cp:coreProperties>
</file>